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3C2-772F-4223-A0F6-6887A3F537A6}" type="datetimeFigureOut">
              <a:rPr lang="zh-TW" altLang="en-US" smtClean="0"/>
              <a:t>2021/2/2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BFB8-D545-493B-826C-ABE95C3ED9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45075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3C2-772F-4223-A0F6-6887A3F537A6}" type="datetimeFigureOut">
              <a:rPr lang="zh-TW" altLang="en-US" smtClean="0"/>
              <a:t>2021/2/2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BFB8-D545-493B-826C-ABE95C3ED9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49148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3C2-772F-4223-A0F6-6887A3F537A6}" type="datetimeFigureOut">
              <a:rPr lang="zh-TW" altLang="en-US" smtClean="0"/>
              <a:t>2021/2/2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BFB8-D545-493B-826C-ABE95C3ED9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6619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3C2-772F-4223-A0F6-6887A3F537A6}" type="datetimeFigureOut">
              <a:rPr lang="zh-TW" altLang="en-US" smtClean="0"/>
              <a:t>2021/2/2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BFB8-D545-493B-826C-ABE95C3ED9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619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3C2-772F-4223-A0F6-6887A3F537A6}" type="datetimeFigureOut">
              <a:rPr lang="zh-TW" altLang="en-US" smtClean="0"/>
              <a:t>2021/2/2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BFB8-D545-493B-826C-ABE95C3ED9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768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3C2-772F-4223-A0F6-6887A3F537A6}" type="datetimeFigureOut">
              <a:rPr lang="zh-TW" altLang="en-US" smtClean="0"/>
              <a:t>2021/2/2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BFB8-D545-493B-826C-ABE95C3ED9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66737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3C2-772F-4223-A0F6-6887A3F537A6}" type="datetimeFigureOut">
              <a:rPr lang="zh-TW" altLang="en-US" smtClean="0"/>
              <a:t>2021/2/2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BFB8-D545-493B-826C-ABE95C3ED9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5628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3C2-772F-4223-A0F6-6887A3F537A6}" type="datetimeFigureOut">
              <a:rPr lang="zh-TW" altLang="en-US" smtClean="0"/>
              <a:t>2021/2/2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BFB8-D545-493B-826C-ABE95C3ED9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0465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3C2-772F-4223-A0F6-6887A3F537A6}" type="datetimeFigureOut">
              <a:rPr lang="zh-TW" altLang="en-US" smtClean="0"/>
              <a:t>2021/2/2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BFB8-D545-493B-826C-ABE95C3ED9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8779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3C2-772F-4223-A0F6-6887A3F537A6}" type="datetimeFigureOut">
              <a:rPr lang="zh-TW" altLang="en-US" smtClean="0"/>
              <a:t>2021/2/2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BFB8-D545-493B-826C-ABE95C3ED9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8532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B03C2-772F-4223-A0F6-6887A3F537A6}" type="datetimeFigureOut">
              <a:rPr lang="zh-TW" altLang="en-US" smtClean="0"/>
              <a:t>2021/2/2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EBBFB8-D545-493B-826C-ABE95C3ED9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12015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B03C2-772F-4223-A0F6-6887A3F537A6}" type="datetimeFigureOut">
              <a:rPr lang="zh-TW" altLang="en-US" smtClean="0"/>
              <a:t>2021/2/2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BBFB8-D545-493B-826C-ABE95C3ED9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46357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圖片 1" descr="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78" y="0"/>
            <a:ext cx="7225987" cy="3400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圖片 2" descr="image0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78" y="2902509"/>
            <a:ext cx="8810625" cy="416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0764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KLTW_Instant 陳際榮</dc:creator>
  <cp:lastModifiedBy>KLTW_Instant 陳際榮</cp:lastModifiedBy>
  <cp:revision>1</cp:revision>
  <dcterms:created xsi:type="dcterms:W3CDTF">2021-02-02T03:06:31Z</dcterms:created>
  <dcterms:modified xsi:type="dcterms:W3CDTF">2021-02-02T03:06:43Z</dcterms:modified>
</cp:coreProperties>
</file>